
<file path=[Content_Types].xml><?xml version="1.0" encoding="utf-8"?>
<Types xmlns="http://schemas.openxmlformats.org/package/2006/content-types">
  <Default Extension="mp3" ContentType="audio/mp3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7"/>
  </p:notesMasterIdLst>
  <p:sldIdLst>
    <p:sldId id="308" r:id="rId2"/>
    <p:sldId id="282" r:id="rId3"/>
    <p:sldId id="283" r:id="rId4"/>
    <p:sldId id="297" r:id="rId5"/>
    <p:sldId id="312" r:id="rId6"/>
    <p:sldId id="313" r:id="rId7"/>
    <p:sldId id="285" r:id="rId8"/>
    <p:sldId id="302" r:id="rId9"/>
    <p:sldId id="303" r:id="rId10"/>
    <p:sldId id="304" r:id="rId11"/>
    <p:sldId id="295" r:id="rId12"/>
    <p:sldId id="296" r:id="rId13"/>
    <p:sldId id="309" r:id="rId14"/>
    <p:sldId id="289" r:id="rId15"/>
    <p:sldId id="299" r:id="rId16"/>
    <p:sldId id="306" r:id="rId17"/>
    <p:sldId id="305" r:id="rId18"/>
    <p:sldId id="292" r:id="rId19"/>
    <p:sldId id="293" r:id="rId20"/>
    <p:sldId id="300" r:id="rId21"/>
    <p:sldId id="294" r:id="rId22"/>
    <p:sldId id="307" r:id="rId23"/>
    <p:sldId id="310" r:id="rId24"/>
    <p:sldId id="311" r:id="rId25"/>
    <p:sldId id="314" r:id="rId2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6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95" autoAdjust="0"/>
    <p:restoredTop sz="90476" autoAdjust="0"/>
  </p:normalViewPr>
  <p:slideViewPr>
    <p:cSldViewPr>
      <p:cViewPr>
        <p:scale>
          <a:sx n="60" d="100"/>
          <a:sy n="60" d="100"/>
        </p:scale>
        <p:origin x="-50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F6B26-1CC2-4269-BFDB-8B9EA0E18E6F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B6171-3985-4BF9-A70A-998B0F6EA77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4069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6B6171-3985-4BF9-A70A-998B0F6EA771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20" name="Marcador de Posição do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Rec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Rec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Rec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  <p:transition advClick="0" advTm="1000">
    <p:pull/>
    <p:sndAc>
      <p:stSnd>
        <p:snd r:embed="rId1" name="Som gravado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cular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nel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Marcador de Posição do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Marcador de Posição do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24" name="Marcador de Posição d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6BC749E-081E-4C6A-8BF3-51D69A118974}" type="datetimeFigureOut">
              <a:rPr lang="pt-PT" smtClean="0"/>
              <a:pPr/>
              <a:t>15-05-2013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PT"/>
          </a:p>
        </p:txBody>
      </p:sp>
      <p:sp>
        <p:nvSpPr>
          <p:cNvPr id="22" name="Marcador de Posição do Número do Diapositivo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0D6E9E-3D63-4AE8-ACFF-0E0EF51DDA0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5" name="Rec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advClick="0" advTm="1000">
    <p:pull/>
    <p:sndAc>
      <p:stSnd>
        <p:snd r:embed="rId13" name="Som gravado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.mp3"/><Relationship Id="rId7" Type="http://schemas.openxmlformats.org/officeDocument/2006/relationships/image" Target="../media/image3.jpeg"/><Relationship Id="rId2" Type="http://schemas.microsoft.com/office/2007/relationships/media" Target="../media/media1.mp3"/><Relationship Id="rId1" Type="http://schemas.openxmlformats.org/officeDocument/2006/relationships/audio" Target="file:///C:\Documents%20and%20Settings\Cec&#237;lia%20Sobral\Os%20meus%20documentos\Downloads\Aquarela%20do%20Brasil%20-%20Gal%20Costa.mp3" TargetMode="Externa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quarela do Brasil - Gal Cos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Picture 2" descr="C:\Documents and Settings\Cecília Sobral\Os meus documentos\As minhas imagens\diáriodeviagem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32752" cy="6858000"/>
          </a:xfrm>
          <a:prstGeom prst="rect">
            <a:avLst/>
          </a:prstGeom>
          <a:noFill/>
        </p:spPr>
      </p:pic>
      <p:pic>
        <p:nvPicPr>
          <p:cNvPr id="6" name="Picture 6" descr="C:\Documents and Settings\Cecília Sobral\Os meus documentos\As minhas imagens\images (4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1538" y="914616"/>
            <a:ext cx="3143272" cy="2582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9" descr="C:\Documents and Settings\Cecília Sobral\Os meus documentos\As minhas imagens\images (6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491" y="3500438"/>
            <a:ext cx="3599319" cy="2601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72066" y="714356"/>
            <a:ext cx="3786214" cy="5000660"/>
          </a:xfrm>
        </p:spPr>
        <p:txBody>
          <a:bodyPr>
            <a:noAutofit/>
          </a:bodyPr>
          <a:lstStyle/>
          <a:p>
            <a:r>
              <a:rPr lang="pt-PT" sz="6200" dirty="0" smtClean="0">
                <a:solidFill>
                  <a:srgbClr val="FFFF00"/>
                </a:solidFill>
                <a:latin typeface="Algerian" pitchFamily="82" charset="0"/>
              </a:rPr>
              <a:t>Diário da Minha Viagem de Sonho</a:t>
            </a:r>
            <a:endParaRPr lang="pt-PT" sz="62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3" name="Aquarela do Brasil - Gal Costa (3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>
    <p:pull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29124" y="274320"/>
            <a:ext cx="4357718" cy="1143000"/>
          </a:xfrm>
        </p:spPr>
        <p:txBody>
          <a:bodyPr>
            <a:noAutofit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Escadaria de Santa Teresa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000100" y="0"/>
            <a:ext cx="3714776" cy="6858000"/>
          </a:xfrm>
        </p:spPr>
        <p:txBody>
          <a:bodyPr>
            <a:normAutofit/>
          </a:bodyPr>
          <a:lstStyle/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18 de Dezembro visitei a escadaria de Santa Teresa.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Escadaria com trabalho feito artesanalmente por um artista estrangeiro que morou no Rio.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Fica em Santa Teresa e realmente é incrível.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Mosaico de azulejos do mundo inteiro.</a:t>
            </a:r>
          </a:p>
          <a:p>
            <a:endParaRPr lang="pt-PT" sz="2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Documents and Settings\Cecília Sobral\Os meus documentos\As minhas imagens\selaron_12825803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071678"/>
            <a:ext cx="4429124" cy="3325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1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0100" y="274320"/>
            <a:ext cx="7933588" cy="1143000"/>
          </a:xfrm>
        </p:spPr>
        <p:txBody>
          <a:bodyPr>
            <a:normAutofit/>
          </a:bodyPr>
          <a:lstStyle/>
          <a:p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Roberto Carlos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1026" name="Picture 2" descr="C:\Documents and Settings\Cecília Sobral\Os meus documentos\As minhas imagens\r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285992"/>
            <a:ext cx="415919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276088" y="0"/>
            <a:ext cx="3867912" cy="6858000"/>
          </a:xfrm>
        </p:spPr>
        <p:txBody>
          <a:bodyPr>
            <a:normAutofit/>
          </a:bodyPr>
          <a:lstStyle/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dia19 de Dezembro fui ver um concerto de natal do Roberto Carlos.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Foi um espetáculo lindo que um dia  quero voltar a ver.</a:t>
            </a:r>
          </a:p>
        </p:txBody>
      </p:sp>
    </p:spTree>
  </p:cSld>
  <p:clrMapOvr>
    <a:masterClrMapping/>
  </p:clrMapOvr>
  <p:transition advClick="0" advTm="7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6636854" cy="1143000"/>
          </a:xfrm>
        </p:spPr>
        <p:txBody>
          <a:bodyPr>
            <a:normAutofit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Praias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000100" y="0"/>
            <a:ext cx="3571900" cy="6858000"/>
          </a:xfrm>
        </p:spPr>
        <p:txBody>
          <a:bodyPr/>
          <a:lstStyle/>
          <a:p>
            <a:endParaRPr lang="pt-PT" sz="2400" dirty="0" smtClean="0">
              <a:latin typeface="Arial" pitchFamily="34" charset="0"/>
              <a:cs typeface="Arial" pitchFamily="34" charset="0"/>
            </a:endParaRPr>
          </a:p>
          <a:p>
            <a:endParaRPr lang="pt-PT" sz="2400" dirty="0" smtClean="0">
              <a:latin typeface="Arial" pitchFamily="34" charset="0"/>
              <a:cs typeface="Arial" pitchFamily="34" charset="0"/>
            </a:endParaRPr>
          </a:p>
          <a:p>
            <a:endParaRPr lang="pt-PT" sz="2400" dirty="0" smtClean="0"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20,21,22 e 23 de Dezembro fui à praia que fica mesmo em frente ao hotel.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Aqui a praias são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lindas! Autênticos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postais.</a:t>
            </a:r>
          </a:p>
          <a:p>
            <a:endParaRPr lang="pt-PT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Documents and Settings\Cecília Sobral\Os meus documentos\As minhas imagens\copacabana-beach-rio-de-janeiro-1440x9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86663" y="2214554"/>
            <a:ext cx="4421449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71604" y="274320"/>
            <a:ext cx="7362084" cy="1143000"/>
          </a:xfrm>
        </p:spPr>
        <p:txBody>
          <a:bodyPr>
            <a:normAutofit/>
          </a:bodyPr>
          <a:lstStyle/>
          <a:p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Natal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276088" y="0"/>
            <a:ext cx="3867912" cy="6858000"/>
          </a:xfrm>
        </p:spPr>
        <p:txBody>
          <a:bodyPr>
            <a:normAutofit/>
          </a:bodyPr>
          <a:lstStyle/>
          <a:p>
            <a:endParaRPr lang="pt-PT" sz="2400" b="1" dirty="0" smtClean="0">
              <a:solidFill>
                <a:srgbClr val="002060"/>
              </a:solidFill>
            </a:endParaRPr>
          </a:p>
          <a:p>
            <a:endParaRPr lang="pt-PT" sz="2400" b="1" dirty="0" smtClean="0">
              <a:solidFill>
                <a:srgbClr val="002060"/>
              </a:solidFill>
            </a:endParaRPr>
          </a:p>
          <a:p>
            <a:endParaRPr lang="pt-PT" b="1" dirty="0" smtClean="0">
              <a:solidFill>
                <a:srgbClr val="002060"/>
              </a:solidFill>
            </a:endParaRPr>
          </a:p>
          <a:p>
            <a:endParaRPr lang="pt-PT" b="1" dirty="0" smtClean="0">
              <a:solidFill>
                <a:srgbClr val="002060"/>
              </a:solidFill>
            </a:endParaRPr>
          </a:p>
          <a:p>
            <a:r>
              <a:rPr lang="pt-PT" b="1" dirty="0" smtClean="0">
                <a:solidFill>
                  <a:srgbClr val="002060"/>
                </a:solidFill>
              </a:rPr>
              <a:t>Dia 24 e 25 Dezembro natal.</a:t>
            </a:r>
          </a:p>
          <a:p>
            <a:r>
              <a:rPr lang="pt-PT" b="1" dirty="0" smtClean="0">
                <a:solidFill>
                  <a:srgbClr val="002060"/>
                </a:solidFill>
              </a:rPr>
              <a:t>Foi bom passar o natal com calor, podendo ir à praia e  foi fora do habitual.</a:t>
            </a:r>
          </a:p>
        </p:txBody>
      </p:sp>
      <p:pic>
        <p:nvPicPr>
          <p:cNvPr id="38914" name="Picture 2" descr="C:\Documents and Settings\Cecília Sobral\Os meus documentos\As minhas imagens\1.-Sequencia-arvor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428868"/>
            <a:ext cx="4345806" cy="245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136920" cy="1143000"/>
          </a:xfrm>
        </p:spPr>
        <p:txBody>
          <a:bodyPr>
            <a:normAutofit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São Paulo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5" name="Picture 2" descr="C:\Documents and Settings\Cecília Sobral\Os meus documentos\As minhas imagens\sao-paul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57752" y="1928801"/>
            <a:ext cx="4286248" cy="3428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928662" y="0"/>
            <a:ext cx="3929090" cy="6858000"/>
          </a:xfrm>
        </p:spPr>
        <p:txBody>
          <a:bodyPr>
            <a:normAutofit/>
          </a:bodyPr>
          <a:lstStyle/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26 de Dezembro cheguei a São Paulo.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 Rio de Janeiro a São Paulo foram três horas e trinta e seis minutos de avião.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 resto do dia foi para descansar.</a:t>
            </a:r>
          </a:p>
          <a:p>
            <a:endParaRPr lang="pt-PT" dirty="0" smtClean="0"/>
          </a:p>
        </p:txBody>
      </p:sp>
    </p:spTree>
  </p:cSld>
  <p:clrMapOvr>
    <a:masterClrMapping/>
  </p:clrMapOvr>
  <p:transition advClick="0" advTm="10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85852" y="274320"/>
            <a:ext cx="4929222" cy="1143000"/>
          </a:xfrm>
        </p:spPr>
        <p:txBody>
          <a:bodyPr>
            <a:normAutofit fontScale="90000"/>
          </a:bodyPr>
          <a:lstStyle/>
          <a:p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Hotel de São Paulo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5286380" y="0"/>
            <a:ext cx="3857620" cy="6858000"/>
          </a:xfrm>
        </p:spPr>
        <p:txBody>
          <a:bodyPr>
            <a:normAutofit/>
          </a:bodyPr>
          <a:lstStyle/>
          <a:p>
            <a:endParaRPr lang="pt-PT" dirty="0" smtClean="0"/>
          </a:p>
          <a:p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Fiquei no Hotel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Íbis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situa-se na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Av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Paulista,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perto da estação de metro Consolação. 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Para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além de alojamento, temos uma excelente opção gastronómica no restaurante Boa Mesa.</a:t>
            </a:r>
            <a:endParaRPr lang="pt-PT" dirty="0" smtClean="0">
              <a:solidFill>
                <a:srgbClr val="002060"/>
              </a:solidFill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Documents and Settings\Cecília Sobral\Os meus documentos\As minhas imagens\3735v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214554"/>
            <a:ext cx="418297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7686" y="274320"/>
            <a:ext cx="3714776" cy="1143000"/>
          </a:xfrm>
        </p:spPr>
        <p:txBody>
          <a:bodyPr>
            <a:normAutofit fontScale="90000"/>
          </a:bodyPr>
          <a:lstStyle/>
          <a:p>
            <a:pPr algn="r"/>
            <a:r>
              <a:rPr lang="pt-PT" sz="4400" b="1" dirty="0" smtClean="0">
                <a:solidFill>
                  <a:srgbClr val="FFFF00"/>
                </a:solidFill>
                <a:latin typeface="Algerian" pitchFamily="82" charset="0"/>
              </a:rPr>
              <a:t>Avenida Paulista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000100" y="0"/>
            <a:ext cx="3786214" cy="6858000"/>
          </a:xfrm>
        </p:spPr>
        <p:txBody>
          <a:bodyPr>
            <a:normAutofit/>
          </a:bodyPr>
          <a:lstStyle/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27 andei pela Av. Paulista.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É bonita, agitada,  gente que vem, gente que vai, tem cinemas, teatros, ciclovia, bancos, restaurantes e barzinhos. 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noite é linda.</a:t>
            </a:r>
          </a:p>
          <a:p>
            <a:endParaRPr lang="pt-PT" dirty="0"/>
          </a:p>
        </p:txBody>
      </p:sp>
      <p:pic>
        <p:nvPicPr>
          <p:cNvPr id="5" name="Picture 2" descr="C:\Documents and Settings\Cecília Sobral\Os meus documentos\As minhas imagens\downloa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67502" y="2285991"/>
            <a:ext cx="4276498" cy="2999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85918" y="274320"/>
            <a:ext cx="3286148" cy="1143000"/>
          </a:xfrm>
        </p:spPr>
        <p:txBody>
          <a:bodyPr>
            <a:normAutofit fontScale="90000"/>
          </a:bodyPr>
          <a:lstStyle/>
          <a:p>
            <a:r>
              <a:rPr lang="pt-PT" sz="4400" b="1" dirty="0" smtClean="0">
                <a:solidFill>
                  <a:srgbClr val="FFFF00"/>
                </a:solidFill>
                <a:latin typeface="Algerian" pitchFamily="82" charset="0"/>
              </a:rPr>
              <a:t>Jardim Botânico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5" name="Picture 2" descr="C:\Documents and Settings\Cecília Sobral\Os meus documentos\As minhas imagens\image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000101" y="2500306"/>
            <a:ext cx="425144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276088" y="0"/>
            <a:ext cx="3867912" cy="6858000"/>
          </a:xfrm>
        </p:spPr>
        <p:txBody>
          <a:bodyPr>
            <a:normAutofit fontScale="92500" lnSpcReduction="20000"/>
          </a:bodyPr>
          <a:lstStyle/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28 de Dezembro visitei o Jardim Botânico.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Possui uma rara beleza: belíssimos jardins, muitas espécies de árvores e plantas, um bom museu de botânica, estufas e, um lindo orquidário.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As ruínas da época do império com 360 mil metros quadrados destinados à visitação pública, oferece passeios </a:t>
            </a:r>
            <a:r>
              <a:rPr lang="pt-PT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espetaculares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t-PT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  <p:transition advClick="0" advTm="1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00694" y="0"/>
            <a:ext cx="3643306" cy="1785926"/>
          </a:xfrm>
        </p:spPr>
        <p:txBody>
          <a:bodyPr>
            <a:noAutofit/>
          </a:bodyPr>
          <a:lstStyle/>
          <a:p>
            <a:r>
              <a:rPr lang="pt-PT" sz="4200" b="1" dirty="0" smtClean="0">
                <a:solidFill>
                  <a:srgbClr val="FFFF00"/>
                </a:solidFill>
                <a:latin typeface="Algerian" pitchFamily="82" charset="0"/>
              </a:rPr>
              <a:t>Museu da Língua Portuguesa</a:t>
            </a:r>
            <a:endParaRPr lang="pt-PT" sz="42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5" name="Picture 2" descr="C:\Documents and Settings\Cecília Sobral\Os meus documentos\As minhas imagens\museu_lingua_portugues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72034" y="1928778"/>
            <a:ext cx="407196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928662" y="0"/>
            <a:ext cx="4286280" cy="6858000"/>
          </a:xfrm>
        </p:spPr>
        <p:txBody>
          <a:bodyPr>
            <a:normAutofit/>
          </a:bodyPr>
          <a:lstStyle/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29 de Dezembro visitei o Museu da Língua Portuguesa.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 Museu consegue conciliar cultura com diversão.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Tem bastante dispositivos tecnológicos que permitem que brinquemos com as palavras enquanto aprendemos mais sobre elas.</a:t>
            </a:r>
            <a:endParaRPr lang="pt-PT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Goiânia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5286380" y="0"/>
            <a:ext cx="3857620" cy="6858000"/>
          </a:xfrm>
        </p:spPr>
        <p:txBody>
          <a:bodyPr>
            <a:normAutofit fontScale="25000" lnSpcReduction="20000"/>
          </a:bodyPr>
          <a:lstStyle/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33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57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57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1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30 de Dezembro viajei para Goiânia uma hora de viagem de avião.</a:t>
            </a:r>
          </a:p>
          <a:p>
            <a:r>
              <a:rPr lang="pt-PT" sz="1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Goiânia é capital do estado de Goiás. </a:t>
            </a:r>
          </a:p>
          <a:p>
            <a:r>
              <a:rPr lang="pt-PT" sz="1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Fica a 209 km de Brasília. </a:t>
            </a:r>
          </a:p>
          <a:p>
            <a:r>
              <a:rPr lang="pt-PT" sz="1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Chamam-lhe a Capital verde do Brasil e cidade eterna da primavera.</a:t>
            </a:r>
          </a:p>
          <a:p>
            <a:pPr>
              <a:buNone/>
            </a:pPr>
            <a:r>
              <a:rPr lang="pt-PT" sz="5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r>
              <a:rPr lang="pt-PT" sz="2400" i="1" dirty="0" smtClean="0"/>
              <a:t/>
            </a:r>
            <a:br>
              <a:rPr lang="pt-PT" sz="2400" i="1" dirty="0" smtClean="0"/>
            </a:br>
            <a:r>
              <a:rPr lang="pt-PT" sz="2400" i="1" dirty="0" smtClean="0"/>
              <a:t/>
            </a:r>
            <a:br>
              <a:rPr lang="pt-PT" sz="2400" i="1" dirty="0" smtClean="0"/>
            </a:br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pic>
        <p:nvPicPr>
          <p:cNvPr id="5" name="Picture 2" descr="C:\Documents and Settings\Cecília Sobral\Os meus documentos\As minhas imagens\goiania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000100" y="2285992"/>
            <a:ext cx="4214842" cy="2823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6708292" cy="1143000"/>
          </a:xfrm>
        </p:spPr>
        <p:txBody>
          <a:bodyPr>
            <a:normAutofit/>
          </a:bodyPr>
          <a:lstStyle/>
          <a:p>
            <a:pPr algn="r"/>
            <a:r>
              <a:rPr lang="pt-PT" sz="4400" b="1" dirty="0" smtClean="0">
                <a:solidFill>
                  <a:srgbClr val="FFFF00"/>
                </a:solidFill>
                <a:latin typeface="Algerian" pitchFamily="82" charset="0"/>
              </a:rPr>
              <a:t>Brasil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928662" y="0"/>
            <a:ext cx="4286280" cy="6858000"/>
          </a:xfrm>
        </p:spPr>
        <p:txBody>
          <a:bodyPr>
            <a:noAutofit/>
          </a:bodyPr>
          <a:lstStyle/>
          <a:p>
            <a:endParaRPr lang="pt-PT" sz="2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Brasil,</a:t>
            </a:r>
            <a:r>
              <a:rPr lang="pt-PT" sz="2200" b="1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é o maior país da América do Sul e da região da América Latina sendo o quinto maior do mundo em área territorial (equivalente a 47% do território sul-americano ) possui mais de 192 milhões de habitantes).</a:t>
            </a:r>
            <a:endParaRPr lang="pt-PT" sz="2200" b="1" baseline="30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É </a:t>
            </a:r>
            <a:r>
              <a:rPr lang="pt-PT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 único país que fala língua portuguesa na América  e o maior país lusófono do planeta,</a:t>
            </a:r>
            <a:r>
              <a:rPr lang="pt-PT" sz="2200" b="1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além de ser uma das nações mais multiculturais e com mais etnias devido à imigração oriunda de variados cantos do mundo.</a:t>
            </a:r>
          </a:p>
        </p:txBody>
      </p:sp>
      <p:pic>
        <p:nvPicPr>
          <p:cNvPr id="5" name="Picture 4" descr="C:\Documents and Settings\Cecília Sobral\Os meus documentos\As minhas imagens\mapa-bem-vindo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76850" y="1972576"/>
            <a:ext cx="3657600" cy="3766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Hotel de Goiânia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170" name="Picture 2" descr="C:\Documents and Settings\Cecília Sobral\Os meus documentos\As minhas imagens\hoteis-em-goiania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14875" y="2285992"/>
            <a:ext cx="4429125" cy="3085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000100" y="0"/>
            <a:ext cx="3643338" cy="6858000"/>
          </a:xfrm>
        </p:spPr>
        <p:txBody>
          <a:bodyPr>
            <a:normAutofit/>
          </a:bodyPr>
          <a:lstStyle/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Fiquei no Hotel Goias fica localizado a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1.000m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 centro de convenções , região central da cidade.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Tem serviços de luxo e económico com bons preços.</a:t>
            </a: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Goiânia 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7" name="Marcador de Posição de Conteúdo 6"/>
          <p:cNvSpPr>
            <a:spLocks noGrp="1"/>
          </p:cNvSpPr>
          <p:nvPr>
            <p:ph sz="half" idx="1"/>
          </p:nvPr>
        </p:nvSpPr>
        <p:spPr>
          <a:xfrm>
            <a:off x="5214942" y="0"/>
            <a:ext cx="3929058" cy="6858000"/>
          </a:xfrm>
        </p:spPr>
        <p:txBody>
          <a:bodyPr>
            <a:normAutofit/>
          </a:bodyPr>
          <a:lstStyle/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Dia30 de Dezembro foi a um concerto de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música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sertaneja do cantor Leonardo.</a:t>
            </a:r>
          </a:p>
          <a:p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Ele fazia dupla com o irmão Leandro que morreu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há quinze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anos de cancro.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Adorei! 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oi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maravilhoso.</a:t>
            </a:r>
          </a:p>
          <a:p>
            <a:endParaRPr lang="pt-PT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Documents and Settings\Cecília Sobral\Os meus documentos\As minhas imagens\581916_428818037212507_194563986_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000100" y="1928802"/>
            <a:ext cx="4319622" cy="3239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9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86314" y="274320"/>
            <a:ext cx="392909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De Volta ao Rio de Janeiro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000100" y="0"/>
            <a:ext cx="3571900" cy="6858000"/>
          </a:xfrm>
        </p:spPr>
        <p:txBody>
          <a:bodyPr>
            <a:normAutofit/>
          </a:bodyPr>
          <a:lstStyle/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31 de Dezembro voltei para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 Rio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Janeiro logo pela manhã.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Fiz umas compras e preparei-me para o reveillon . </a:t>
            </a:r>
          </a:p>
        </p:txBody>
      </p:sp>
      <p:pic>
        <p:nvPicPr>
          <p:cNvPr id="2050" name="Picture 2" descr="C:\Documents and Settings\Cecília Sobral\Os meus documentos\As minhas imagens\Novos-voos-no-Rio-de-Janeir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357430"/>
            <a:ext cx="4643438" cy="2786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Ano Novo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5000628" y="0"/>
            <a:ext cx="4143372" cy="6858000"/>
          </a:xfrm>
        </p:spPr>
        <p:txBody>
          <a:bodyPr>
            <a:normAutofit/>
          </a:bodyPr>
          <a:lstStyle/>
          <a:p>
            <a:endParaRPr lang="pt-PT" dirty="0" smtClean="0"/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3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31de Dezembro passei a passagem de ano na praia… foi lindo, muita gente junta e muito fogo de </a:t>
            </a:r>
            <a:r>
              <a:rPr lang="pt-PT" sz="32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artíficio</a:t>
            </a:r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C:\Documents and Settings\Cecília Sobral\Os meus documentos\As minhas imagens\reveillo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285992"/>
            <a:ext cx="4078116" cy="2717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708392" cy="1143000"/>
          </a:xfrm>
        </p:spPr>
        <p:txBody>
          <a:bodyPr>
            <a:normAutofit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De Volta a Lisboa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928662" y="0"/>
            <a:ext cx="3643338" cy="6858000"/>
          </a:xfrm>
        </p:spPr>
        <p:txBody>
          <a:bodyPr/>
          <a:lstStyle/>
          <a:p>
            <a:endParaRPr lang="pt-PT" dirty="0" smtClean="0"/>
          </a:p>
          <a:p>
            <a:endParaRPr lang="pt-PT" dirty="0" smtClean="0"/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1 de Janeiro voltei para Lisboa ao fim da tarde.</a:t>
            </a:r>
          </a:p>
          <a:p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Uma viagem para repetir.</a:t>
            </a:r>
            <a:endParaRPr lang="pt-PT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2" name="Picture 2" descr="C:\Documents and Settings\Cecília Sobral\Os meus documentos\As minhas imagens\01_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22488"/>
            <a:ext cx="4429124" cy="2952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7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ecília Sobral\Os meus documentos\As minhas imagens\diáriodeviagem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-9413" y="0"/>
            <a:ext cx="9153413" cy="6858000"/>
          </a:xfrm>
          <a:prstGeom prst="rect">
            <a:avLst/>
          </a:prstGeom>
          <a:noFill/>
        </p:spPr>
      </p:pic>
      <p:pic>
        <p:nvPicPr>
          <p:cNvPr id="1032" name="Picture 8" descr="C:\Documents and Settings\Cecília Sobral\Os meus documentos\As minhas imagens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500438"/>
            <a:ext cx="3571900" cy="2514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ângulo 14"/>
          <p:cNvSpPr/>
          <p:nvPr/>
        </p:nvSpPr>
        <p:spPr>
          <a:xfrm>
            <a:off x="928662" y="1071546"/>
            <a:ext cx="328614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4400" dirty="0" smtClean="0">
                <a:solidFill>
                  <a:srgbClr val="92D050"/>
                </a:solidFill>
                <a:latin typeface="Algerian" pitchFamily="82" charset="0"/>
              </a:rPr>
              <a:t>Trabalho Realizado Por:</a:t>
            </a:r>
            <a:br>
              <a:rPr lang="pt-PT" sz="4400" dirty="0" smtClean="0">
                <a:solidFill>
                  <a:srgbClr val="92D050"/>
                </a:solidFill>
                <a:latin typeface="Algerian" pitchFamily="82" charset="0"/>
              </a:rPr>
            </a:br>
            <a:r>
              <a:rPr lang="pt-PT" sz="4400" dirty="0" smtClean="0">
                <a:solidFill>
                  <a:srgbClr val="92D050"/>
                </a:solidFill>
                <a:latin typeface="Algerian" pitchFamily="82" charset="0"/>
              </a:rPr>
              <a:t>Cecília Sobral</a:t>
            </a:r>
            <a:br>
              <a:rPr lang="pt-PT" sz="4400" dirty="0" smtClean="0">
                <a:solidFill>
                  <a:srgbClr val="92D050"/>
                </a:solidFill>
                <a:latin typeface="Algerian" pitchFamily="82" charset="0"/>
              </a:rPr>
            </a:br>
            <a:r>
              <a:rPr lang="pt-PT" sz="4400" dirty="0" smtClean="0">
                <a:solidFill>
                  <a:srgbClr val="92D050"/>
                </a:solidFill>
                <a:latin typeface="Algerian" pitchFamily="82" charset="0"/>
              </a:rPr>
              <a:t>Turma EFA B3J</a:t>
            </a:r>
            <a:r>
              <a:rPr lang="pt-PT" dirty="0" smtClean="0">
                <a:solidFill>
                  <a:srgbClr val="92D050"/>
                </a:solidFill>
                <a:latin typeface="Algerian" pitchFamily="82" charset="0"/>
              </a:rPr>
              <a:t/>
            </a:r>
            <a:br>
              <a:rPr lang="pt-PT" dirty="0" smtClean="0">
                <a:solidFill>
                  <a:srgbClr val="92D050"/>
                </a:solidFill>
                <a:latin typeface="Algerian" pitchFamily="82" charset="0"/>
              </a:rPr>
            </a:br>
            <a:endParaRPr lang="pt-PT" dirty="0">
              <a:solidFill>
                <a:srgbClr val="92D050"/>
              </a:solidFill>
            </a:endParaRPr>
          </a:p>
        </p:txBody>
      </p:sp>
      <p:pic>
        <p:nvPicPr>
          <p:cNvPr id="1035" name="Picture 11" descr="C:\Documents and Settings\Cecília Sobral\Os meus documentos\As minhas imagens\cartao_ecoport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785794"/>
            <a:ext cx="3214710" cy="272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400" b="1" dirty="0" smtClean="0">
                <a:solidFill>
                  <a:srgbClr val="FFFF00"/>
                </a:solidFill>
                <a:latin typeface="Algerian" pitchFamily="82" charset="0"/>
              </a:rPr>
              <a:t>Brasília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214554"/>
            <a:ext cx="4143404" cy="3214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276088" y="0"/>
            <a:ext cx="3867912" cy="6858000"/>
          </a:xfrm>
        </p:spPr>
        <p:txBody>
          <a:bodyPr>
            <a:normAutofit/>
          </a:bodyPr>
          <a:lstStyle/>
          <a:p>
            <a:endParaRPr lang="pt-PT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Capital: Brasília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Moeda: Real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Presidente: Dilma Rousseff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Língua oficial: Língua portuguesa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População:193 946 886 estimativa de (2012)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Clima: Tropical</a:t>
            </a:r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subtropical, temperado, equatorial e semiárido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Cidade com mais população: São Paulo</a:t>
            </a:r>
          </a:p>
          <a:p>
            <a:pPr>
              <a:buNone/>
            </a:pPr>
            <a:endParaRPr lang="pt-PT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86314" y="274320"/>
            <a:ext cx="342902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Hotel de Brasília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000100" y="0"/>
            <a:ext cx="3714776" cy="6858000"/>
          </a:xfrm>
        </p:spPr>
        <p:txBody>
          <a:bodyPr>
            <a:noAutofit/>
          </a:bodyPr>
          <a:lstStyle/>
          <a:p>
            <a:endParaRPr lang="pt-PT" sz="2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14 de Dezembro saí de Lisboa às 13 horas e cheguei a Brasília </a:t>
            </a:r>
            <a:r>
              <a:rPr lang="pt-PT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às </a:t>
            </a:r>
            <a:r>
              <a:rPr lang="pt-PT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 horas (22 horas de Lisboa). </a:t>
            </a:r>
          </a:p>
          <a:p>
            <a:r>
              <a:rPr lang="pt-PT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Foram 9 horas de viagem. </a:t>
            </a:r>
          </a:p>
          <a:p>
            <a:r>
              <a:rPr lang="pt-PT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Fiquei no hotel Planalto Bittar duas noites e um dia.</a:t>
            </a:r>
          </a:p>
          <a:p>
            <a:r>
              <a:rPr lang="pt-PT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É um hotel de 4 estrelas e situa-se perto do  Parque da Cidade.</a:t>
            </a:r>
          </a:p>
          <a:p>
            <a:endParaRPr lang="pt-PT" sz="2000" dirty="0" smtClean="0"/>
          </a:p>
          <a:p>
            <a:endParaRPr lang="pt-PT" sz="2000" dirty="0" smtClean="0"/>
          </a:p>
          <a:p>
            <a:endParaRPr lang="pt-PT" dirty="0" smtClean="0"/>
          </a:p>
          <a:p>
            <a:pPr>
              <a:buNone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</p:txBody>
      </p:sp>
      <p:pic>
        <p:nvPicPr>
          <p:cNvPr id="4098" name="Picture 2" descr="C:\Documents and Settings\Cecília Sobral\Os meus documentos\As minhas imagens\9161-13821-fachad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8262" y="2071678"/>
            <a:ext cx="4205738" cy="2901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1538" y="274320"/>
            <a:ext cx="7862150" cy="1143000"/>
          </a:xfrm>
        </p:spPr>
        <p:txBody>
          <a:bodyPr/>
          <a:lstStyle/>
          <a:p>
            <a:r>
              <a:rPr lang="pt-PT" sz="4000" b="1" dirty="0" smtClean="0">
                <a:solidFill>
                  <a:srgbClr val="FFFF00"/>
                </a:solidFill>
                <a:latin typeface="Algerian" pitchFamily="82" charset="0"/>
              </a:rPr>
              <a:t>Rio de Janeiro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276088" y="0"/>
            <a:ext cx="3867912" cy="6858000"/>
          </a:xfrm>
        </p:spPr>
        <p:txBody>
          <a:bodyPr>
            <a:normAutofit/>
          </a:bodyPr>
          <a:lstStyle/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15 de Dezembro saí de Brasília e fui para o Rio de Janeiro logo pela manhã 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avião foi uma hora e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nze minutos.</a:t>
            </a: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Visto de cima é uma vista maravilhosa, a primeira coisa que se vê é o Cristo Redentor.</a:t>
            </a: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158187"/>
            <a:ext cx="4092600" cy="3069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00430" y="274320"/>
            <a:ext cx="521497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pt-PT" sz="4000" dirty="0" smtClean="0">
                <a:solidFill>
                  <a:srgbClr val="FFFF00"/>
                </a:solidFill>
                <a:latin typeface="Algerian" pitchFamily="82" charset="0"/>
              </a:rPr>
              <a:t>Hotel do Rio de Janeiro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000100" y="0"/>
            <a:ext cx="3857652" cy="6858000"/>
          </a:xfrm>
        </p:spPr>
        <p:txBody>
          <a:bodyPr>
            <a:normAutofit/>
          </a:bodyPr>
          <a:lstStyle/>
          <a:p>
            <a:endParaRPr lang="pt-PT" sz="2400" b="1" dirty="0" smtClean="0"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Fiquei no Hotel Sheraton Barra que é um </a:t>
            </a:r>
            <a:r>
              <a:rPr lang="pt-PT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resorte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5 estrelas.</a:t>
            </a:r>
          </a:p>
          <a:p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Apartamentos de bom tamanho e bem equipados.</a:t>
            </a:r>
          </a:p>
          <a:p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Excelente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café da manhã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Tem uma vista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magnífica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pt-PT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Cecília Sobral\Os meus documentos\As minhas imagens\sheratonbarra_portari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63599" y="1785926"/>
            <a:ext cx="4080401" cy="3805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85852" y="274320"/>
            <a:ext cx="3857652" cy="1725920"/>
          </a:xfrm>
        </p:spPr>
        <p:txBody>
          <a:bodyPr>
            <a:noAutofit/>
          </a:bodyPr>
          <a:lstStyle/>
          <a:p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Calçadão do Rio de Janeiro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0" name="Marcador de Posição de Conteúdo 9"/>
          <p:cNvSpPr>
            <a:spLocks noGrp="1"/>
          </p:cNvSpPr>
          <p:nvPr>
            <p:ph sz="half" idx="1"/>
          </p:nvPr>
        </p:nvSpPr>
        <p:spPr>
          <a:xfrm>
            <a:off x="5214942" y="0"/>
            <a:ext cx="3929058" cy="6643710"/>
          </a:xfrm>
        </p:spPr>
        <p:txBody>
          <a:bodyPr>
            <a:normAutofit/>
          </a:bodyPr>
          <a:lstStyle/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 calçadão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fica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à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beira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mar e é </a:t>
            </a:r>
            <a:r>
              <a:rPr lang="pt-PT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muito bom para fazer </a:t>
            </a: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caminhadas…E começar um dia à beira mar.</a:t>
            </a:r>
          </a:p>
          <a:p>
            <a:endParaRPr lang="pt-PT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Cecília Sobral\Os meus documentos\As minhas imagens\5106366848_713726b9c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000100" y="2357430"/>
            <a:ext cx="415833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86314" y="274320"/>
            <a:ext cx="3357586" cy="1143000"/>
          </a:xfrm>
        </p:spPr>
        <p:txBody>
          <a:bodyPr>
            <a:normAutofit fontScale="90000"/>
          </a:bodyPr>
          <a:lstStyle/>
          <a:p>
            <a:pPr algn="r"/>
            <a:r>
              <a:rPr lang="pt-PT" sz="4400" dirty="0" smtClean="0">
                <a:solidFill>
                  <a:srgbClr val="FFFF00"/>
                </a:solidFill>
                <a:latin typeface="Algerian" pitchFamily="82" charset="0"/>
              </a:rPr>
              <a:t>Cristo Redentor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5" name="Picture 2" descr="C:\Documents and Settings\Cecília Sobral\Os meus documentos\As minhas imagens\cristo-redentor-uma-das-sete-maravilhas-do-mund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72066" y="2357429"/>
            <a:ext cx="4071934" cy="2793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928662" y="0"/>
            <a:ext cx="4071966" cy="6858000"/>
          </a:xfrm>
        </p:spPr>
        <p:txBody>
          <a:bodyPr>
            <a:normAutofit fontScale="25000" lnSpcReduction="20000"/>
          </a:bodyPr>
          <a:lstStyle/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82296" indent="0">
              <a:buNone/>
            </a:pPr>
            <a:endParaRPr lang="pt-PT" sz="7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16 de Dezembro fui ao Cristo Rei (principal cartão de visita do Rio de Janeiro).</a:t>
            </a:r>
          </a:p>
          <a:p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Foi eleito pelos cariocas como a Maravilha do Rio.</a:t>
            </a:r>
          </a:p>
          <a:p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Fica no alto do morro do Corcovado, a 700 </a:t>
            </a:r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 </a:t>
            </a:r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altitude, com uma grande vista sobre o Rio de Janeiro.</a:t>
            </a:r>
          </a:p>
          <a:p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Para chegar lá em cima há duas maneiras: O acesso de carro ou de trem. </a:t>
            </a:r>
          </a:p>
          <a:p>
            <a:endParaRPr lang="pt-PT" sz="9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9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pt-PT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PT" sz="24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pt-PT" sz="20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pt-PT" sz="20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pt-PT" sz="20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0100" y="274320"/>
            <a:ext cx="7933588" cy="1143000"/>
          </a:xfrm>
        </p:spPr>
        <p:txBody>
          <a:bodyPr>
            <a:normAutofit/>
          </a:bodyPr>
          <a:lstStyle/>
          <a:p>
            <a:r>
              <a:rPr lang="pt-PT" sz="4400" b="1" cap="all" dirty="0" smtClean="0">
                <a:solidFill>
                  <a:srgbClr val="FFFF00"/>
                </a:solidFill>
                <a:latin typeface="Algerian" pitchFamily="82" charset="0"/>
              </a:rPr>
              <a:t>PÃO DE AÇÚCAR</a:t>
            </a:r>
            <a:endParaRPr lang="pt-PT" sz="44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5214942" y="785794"/>
            <a:ext cx="3929058" cy="557216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pt-PT" sz="3800" dirty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Dia 17 de Dezembro- Pão de Açúcar- a emoção do passeio começa bem antes de se chegar ao topo do morro, a 400 </a:t>
            </a:r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 </a:t>
            </a:r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acima do nível do mar.</a:t>
            </a:r>
          </a:p>
          <a:p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 aventura tem início com a viagem de bondinho, um teleférico envidraçado que apresenta detalhes e ângulos únicos da perfeita geografia carioca.</a:t>
            </a:r>
          </a:p>
          <a:p>
            <a:r>
              <a:rPr lang="pt-PT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 primeira paragem é feita no Morro.</a:t>
            </a:r>
          </a:p>
          <a:p>
            <a:endParaRPr lang="pt-PT" sz="6500" dirty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endParaRPr lang="pt-PT" sz="4400" dirty="0"/>
          </a:p>
        </p:txBody>
      </p:sp>
      <p:pic>
        <p:nvPicPr>
          <p:cNvPr id="5" name="Picture 2" descr="C:\Documents and Settings\Cecília Sobral\Os meus documentos\As minhas imagens\898421306-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143116"/>
            <a:ext cx="4238628" cy="2825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>
    <p:pull/>
    <p:sndAc>
      <p:stSnd>
        <p:snd r:embed="rId2" name="Som gravado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1545</TotalTime>
  <Words>884</Words>
  <Application>Microsoft Office PowerPoint</Application>
  <PresentationFormat>Apresentação no Ecrã (4:3)</PresentationFormat>
  <Paragraphs>172</Paragraphs>
  <Slides>25</Slides>
  <Notes>1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25</vt:i4>
      </vt:variant>
    </vt:vector>
  </HeadingPairs>
  <TitlesOfParts>
    <vt:vector size="26" baseType="lpstr">
      <vt:lpstr>Solstício</vt:lpstr>
      <vt:lpstr>Diário da Minha Viagem de Sonho</vt:lpstr>
      <vt:lpstr>Brasil</vt:lpstr>
      <vt:lpstr>Brasília</vt:lpstr>
      <vt:lpstr>Hotel de Brasília</vt:lpstr>
      <vt:lpstr>Rio de Janeiro</vt:lpstr>
      <vt:lpstr>Hotel do Rio de Janeiro</vt:lpstr>
      <vt:lpstr>Calçadão do Rio de Janeiro</vt:lpstr>
      <vt:lpstr>Cristo Redentor</vt:lpstr>
      <vt:lpstr>PÃO DE AÇÚCAR</vt:lpstr>
      <vt:lpstr>Escadaria de Santa Teresa</vt:lpstr>
      <vt:lpstr>Roberto Carlos</vt:lpstr>
      <vt:lpstr>Praias</vt:lpstr>
      <vt:lpstr>Natal</vt:lpstr>
      <vt:lpstr>São Paulo</vt:lpstr>
      <vt:lpstr>Hotel de São Paulo</vt:lpstr>
      <vt:lpstr>Avenida Paulista</vt:lpstr>
      <vt:lpstr>Jardim Botânico</vt:lpstr>
      <vt:lpstr>Museu da Língua Portuguesa</vt:lpstr>
      <vt:lpstr>Goiânia</vt:lpstr>
      <vt:lpstr>Hotel de Goiânia</vt:lpstr>
      <vt:lpstr>Goiânia </vt:lpstr>
      <vt:lpstr>De Volta ao Rio de Janeiro</vt:lpstr>
      <vt:lpstr>Ano Novo</vt:lpstr>
      <vt:lpstr>De Volta a Lisboa</vt:lpstr>
      <vt:lpstr>Apresentação do PowerPoint</vt:lpstr>
    </vt:vector>
  </TitlesOfParts>
  <Company>O nome da sua organização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Minha Viagem de Sonho</dc:title>
  <dc:creator>O seu nome de utilizador</dc:creator>
  <cp:lastModifiedBy>Tila</cp:lastModifiedBy>
  <cp:revision>151</cp:revision>
  <dcterms:created xsi:type="dcterms:W3CDTF">2013-03-13T15:18:51Z</dcterms:created>
  <dcterms:modified xsi:type="dcterms:W3CDTF">2013-05-15T22:49:10Z</dcterms:modified>
</cp:coreProperties>
</file>